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7" r:id="rId38"/>
    <p:sldId id="291" r:id="rId39"/>
    <p:sldId id="298" r:id="rId40"/>
    <p:sldId id="292" r:id="rId41"/>
    <p:sldId id="293" r:id="rId42"/>
    <p:sldId id="294" r:id="rId43"/>
    <p:sldId id="295" r:id="rId44"/>
    <p:sldId id="296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95505" cy="6910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835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卢创旭</dc:creator>
  <cp:lastModifiedBy>Echi</cp:lastModifiedBy>
  <cp:revision>4</cp:revision>
  <dcterms:created xsi:type="dcterms:W3CDTF">2021-11-22T02:47:00Z</dcterms:created>
  <dcterms:modified xsi:type="dcterms:W3CDTF">2021-11-24T12:03:11Z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D40E8B8C467B4434AE5D83276DDEDE6B</vt:lpwstr>
  </property>
  <property fmtid="{D5CDD505-2E9C-101B-9397-08002B2CF9AE}" pid="3" name="KSOProductBuildVer">
    <vt:lpwstr>2052-11.1.0.11115</vt:lpwstr>
  </property>
</Properties>
</file>